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8"/>
  </p:notesMasterIdLst>
  <p:sldIdLst>
    <p:sldId id="313" r:id="rId2"/>
    <p:sldId id="314" r:id="rId3"/>
    <p:sldId id="315" r:id="rId4"/>
    <p:sldId id="321" r:id="rId5"/>
    <p:sldId id="322" r:id="rId6"/>
    <p:sldId id="316" r:id="rId7"/>
    <p:sldId id="453" r:id="rId8"/>
    <p:sldId id="317" r:id="rId9"/>
    <p:sldId id="323" r:id="rId10"/>
    <p:sldId id="454" r:id="rId11"/>
    <p:sldId id="456" r:id="rId12"/>
    <p:sldId id="318" r:id="rId13"/>
    <p:sldId id="458" r:id="rId14"/>
    <p:sldId id="457" r:id="rId15"/>
    <p:sldId id="459" r:id="rId16"/>
    <p:sldId id="45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3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C0299-9C96-FE46-AFA2-DC1C2EE6D0D7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A6BFF-CBA3-7C43-944F-F79F676DAA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49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6F60-B168-F24D-8986-BCE82E2D92CE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1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FC538-6D61-E04F-9A4B-CDDA2A6EA0FC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85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DCDB-B2F5-7640-998B-E188EC0307BA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5692-D2A6-724D-A554-4226F608EA7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0125" y="7751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81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09F1-4F38-4645-AFD1-F6EEA33FDB1C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9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5334-DC1D-D44A-A697-02523C1EDF4C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2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0841-7247-8840-AE73-681935DB648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93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81D0-80CF-CC47-AE4A-9551522AC356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3881" y="-23987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6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5BD9-56C1-E240-858B-637C63D8B53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70285" y="7751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02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939-46DD-CA41-86DD-E62A097A6866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4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55494E8-540F-AB43-A2F1-D0261C2DF440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7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3C071-7C1A-164D-A224-9CBFBC18EAB4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62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cratch.mit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3FB891-F84E-AF4D-A4ED-38790DEB5FE7}"/>
              </a:ext>
            </a:extLst>
          </p:cNvPr>
          <p:cNvSpPr txBox="1"/>
          <p:nvPr/>
        </p:nvSpPr>
        <p:spPr>
          <a:xfrm>
            <a:off x="276578" y="92332"/>
            <a:ext cx="85908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紙のギターを</a:t>
            </a:r>
            <a:br>
              <a:rPr kumimoji="1" lang="en-US" altLang="ja-JP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作ってみよう！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0F803C-5804-3045-BD8B-D09022CA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" y="2373769"/>
            <a:ext cx="2915088" cy="36237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5733A7-4BB1-7B47-8BC0-5B04F25E8E9A}"/>
              </a:ext>
            </a:extLst>
          </p:cNvPr>
          <p:cNvSpPr txBox="1"/>
          <p:nvPr/>
        </p:nvSpPr>
        <p:spPr>
          <a:xfrm>
            <a:off x="3705330" y="3764847"/>
            <a:ext cx="516209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Scratch</a:t>
            </a:r>
            <a:r>
              <a:rPr kumimoji="1" lang="ja-JP" altLang="en-US" sz="2400"/>
              <a:t>は</a:t>
            </a:r>
            <a:r>
              <a:rPr kumimoji="1" lang="en-US" altLang="ja-JP" sz="2400" dirty="0"/>
              <a:t>MIT</a:t>
            </a:r>
            <a:r>
              <a:rPr kumimoji="1" lang="ja-JP" altLang="en-US" sz="2400"/>
              <a:t>メディア・ラボの</a:t>
            </a:r>
            <a:br>
              <a:rPr kumimoji="1" lang="en-US" altLang="ja-JP" sz="2400" dirty="0"/>
            </a:br>
            <a:r>
              <a:rPr kumimoji="1" lang="ja-JP" altLang="en-US" sz="2400"/>
              <a:t>ライフロング・キンダーガーデン・グループによって開発されました。詳しくは</a:t>
            </a:r>
            <a:r>
              <a:rPr lang="en-GB" altLang="ja-JP" sz="2400" dirty="0">
                <a:latin typeface="+mn-ea"/>
                <a:hlinkClick r:id="rId3"/>
              </a:rPr>
              <a:t>http://scratch.mit.edu</a:t>
            </a:r>
            <a:br>
              <a:rPr lang="en-GB" altLang="ja-JP" sz="2400" dirty="0">
                <a:latin typeface="+mn-ea"/>
              </a:rPr>
            </a:br>
            <a:r>
              <a:rPr lang="ja-JP" altLang="en-US" sz="2400">
                <a:latin typeface="+mn-ea"/>
              </a:rPr>
              <a:t>をご参照ください。</a:t>
            </a:r>
            <a:endParaRPr lang="en-GB" altLang="ja-JP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782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CAD784-11DC-466E-9BC8-44D3C832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56820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（シールを貼った場合）</a:t>
            </a:r>
            <a:br>
              <a:rPr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上の部分の型を</a:t>
            </a:r>
            <a:br>
              <a:rPr lang="en-US" altLang="ja-JP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白紙にとって切ろう！</a:t>
            </a:r>
            <a:endParaRPr kumimoji="1" lang="ja-JP" altLang="en-US" sz="40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コンテンツ プレースホルダー 4" descr="水, 鳥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23403BB0-4CB7-4CF6-A490-6BC58B659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"/>
          <a:stretch/>
        </p:blipFill>
        <p:spPr>
          <a:xfrm>
            <a:off x="190500" y="1972089"/>
            <a:ext cx="3302240" cy="4661035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82C1743-CCE6-4171-ACAB-75D2EF422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94" y="1972090"/>
            <a:ext cx="3495776" cy="466103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C3B5F4-31C4-4ECB-8D40-39C0A4A19ADA}"/>
              </a:ext>
            </a:extLst>
          </p:cNvPr>
          <p:cNvSpPr txBox="1"/>
          <p:nvPr/>
        </p:nvSpPr>
        <p:spPr>
          <a:xfrm>
            <a:off x="7399253" y="1969910"/>
            <a:ext cx="1477328" cy="48148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持った時に裏のアルミテープが反応してしまわないようにするために貼るんだ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C9F92F-129D-2E4A-90CB-12321AA4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59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751E14-43B0-47C8-86A8-761F5C10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07" y="612015"/>
            <a:ext cx="7661709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400" dirty="0"/>
              <a:t>（</a:t>
            </a:r>
            <a:r>
              <a:rPr kumimoji="1" lang="ja-JP" altLang="en-US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シールを張った場合）</a:t>
            </a:r>
            <a:br>
              <a:rPr kumimoji="1" lang="en-US" altLang="ja-JP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切り取った型を裏に貼ろう！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BCE8708-602A-4AC7-B7A4-518734744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9514" y="1170315"/>
            <a:ext cx="4728999" cy="6305333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9B18C7-0F8B-479A-9AC5-842F5DEED6DF}"/>
              </a:ext>
            </a:extLst>
          </p:cNvPr>
          <p:cNvSpPr txBox="1"/>
          <p:nvPr/>
        </p:nvSpPr>
        <p:spPr>
          <a:xfrm>
            <a:off x="5755035" y="2704699"/>
            <a:ext cx="3061705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クリップと</a:t>
            </a:r>
            <a:b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アルミテープが隠れるように</a:t>
            </a:r>
            <a:b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両面テープで</a:t>
            </a:r>
            <a:b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白紙を貼ろう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11AC2FD-0922-CA4D-96F2-3F0EE5BA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23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275322-D5E6-B54D-8CA5-9E581B593148}"/>
              </a:ext>
            </a:extLst>
          </p:cNvPr>
          <p:cNvSpPr txBox="1"/>
          <p:nvPr/>
        </p:nvSpPr>
        <p:spPr>
          <a:xfrm>
            <a:off x="1021419" y="568735"/>
            <a:ext cx="7563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紙ギターの完成！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653322-C390-44D1-B4A2-CA7E21611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6215">
            <a:off x="5272766" y="2379077"/>
            <a:ext cx="2872202" cy="3829602"/>
          </a:xfrm>
          <a:prstGeom prst="rect">
            <a:avLst/>
          </a:prstGeom>
        </p:spPr>
      </p:pic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07BD1ADE-AEF5-4ABC-9F0B-765B5F136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40700" r="4687" b="21468"/>
          <a:stretch/>
        </p:blipFill>
        <p:spPr>
          <a:xfrm rot="14813206">
            <a:off x="493829" y="2910650"/>
            <a:ext cx="3900010" cy="2963244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1FAF42-D0D0-0A42-AE04-C9D89B4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9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107FB2-3A6D-4997-829D-D055083D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71" y="563889"/>
            <a:ext cx="7004181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ピアノの音をギターの音に</a:t>
            </a:r>
            <a:br>
              <a:rPr kumimoji="1" lang="en-US" altLang="ja-JP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変更しよう</a:t>
            </a:r>
          </a:p>
        </p:txBody>
      </p:sp>
      <p:pic>
        <p:nvPicPr>
          <p:cNvPr id="5" name="コンテンツ プレースホルダー 4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5D19176C-07B8-4E3B-B5BD-96311A939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1" y="2235986"/>
            <a:ext cx="4399503" cy="2828839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573DF14-66EC-4064-8174-7FFBECD10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8" y="2235987"/>
            <a:ext cx="4441276" cy="28288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2314F1-86C9-41E3-B50E-124E45BE37A7}"/>
              </a:ext>
            </a:extLst>
          </p:cNvPr>
          <p:cNvSpPr/>
          <p:nvPr/>
        </p:nvSpPr>
        <p:spPr>
          <a:xfrm>
            <a:off x="1885794" y="3198366"/>
            <a:ext cx="1689100" cy="698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89A442-A370-4D20-A885-9CF5754DA67D}"/>
              </a:ext>
            </a:extLst>
          </p:cNvPr>
          <p:cNvSpPr/>
          <p:nvPr/>
        </p:nvSpPr>
        <p:spPr>
          <a:xfrm>
            <a:off x="6429676" y="3308708"/>
            <a:ext cx="1578543" cy="683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746929F0-3A21-41D7-802D-4C9D5B114C10}"/>
              </a:ext>
            </a:extLst>
          </p:cNvPr>
          <p:cNvSpPr/>
          <p:nvPr/>
        </p:nvSpPr>
        <p:spPr>
          <a:xfrm>
            <a:off x="3599848" y="3308708"/>
            <a:ext cx="2829828" cy="6006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DEADE5-753F-4F41-9494-BDC6C71FA5D9}"/>
              </a:ext>
            </a:extLst>
          </p:cNvPr>
          <p:cNvSpPr txBox="1"/>
          <p:nvPr/>
        </p:nvSpPr>
        <p:spPr>
          <a:xfrm>
            <a:off x="497502" y="5471539"/>
            <a:ext cx="8148996" cy="1077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「ドレミファソラ」すべてのスクリプトの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「ピアノ」を「ギター」に変えよう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6C53C2A-5771-644B-AB1F-11E2BCFA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03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4943A47-84AE-4435-BE0B-E3ABA1E92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254" y="2085535"/>
            <a:ext cx="7923890" cy="44550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5F6519B-8386-4972-A98A-75318F7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鳴らす前に</a:t>
            </a:r>
            <a:r>
              <a:rPr kumimoji="1" lang="en-US" altLang="ja-JP" sz="4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  <a:endParaRPr kumimoji="1" lang="ja-JP" altLang="en-US" sz="4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9D7D0F6-64F3-4EE1-B27C-80BF6F30DCD1}"/>
              </a:ext>
            </a:extLst>
          </p:cNvPr>
          <p:cNvSpPr/>
          <p:nvPr/>
        </p:nvSpPr>
        <p:spPr>
          <a:xfrm>
            <a:off x="5641145" y="2644726"/>
            <a:ext cx="618978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上 5">
            <a:extLst>
              <a:ext uri="{FF2B5EF4-FFF2-40B4-BE49-F238E27FC236}">
                <a16:creationId xmlns:a16="http://schemas.microsoft.com/office/drawing/2014/main" id="{6E8061BE-9308-44F1-B20F-B97B9272E8F9}"/>
              </a:ext>
            </a:extLst>
          </p:cNvPr>
          <p:cNvSpPr/>
          <p:nvPr/>
        </p:nvSpPr>
        <p:spPr>
          <a:xfrm>
            <a:off x="5760941" y="3327545"/>
            <a:ext cx="407963" cy="580292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1F1B364-0921-4592-9869-76FE2EA191A1}"/>
              </a:ext>
            </a:extLst>
          </p:cNvPr>
          <p:cNvSpPr/>
          <p:nvPr/>
        </p:nvSpPr>
        <p:spPr>
          <a:xfrm>
            <a:off x="5964922" y="3774025"/>
            <a:ext cx="787791" cy="53901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7BFF7D-10AB-49EF-98F9-BC85646F7092}"/>
              </a:ext>
            </a:extLst>
          </p:cNvPr>
          <p:cNvSpPr txBox="1"/>
          <p:nvPr/>
        </p:nvSpPr>
        <p:spPr>
          <a:xfrm>
            <a:off x="1492507" y="3775983"/>
            <a:ext cx="4767616" cy="13849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①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🏁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マークをクリックして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②ギターの上にカーソルを置こう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6E361C4-C389-2247-9BD5-3366DD74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8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EF995-8523-B346-9ADC-F9F5080A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1" y="867036"/>
            <a:ext cx="6571343" cy="1049235"/>
          </a:xfrm>
        </p:spPr>
        <p:txBody>
          <a:bodyPr>
            <a:normAutofit/>
          </a:bodyPr>
          <a:lstStyle/>
          <a:p>
            <a:r>
              <a:rPr kumimoji="1" lang="en-US" altLang="ja-JP" sz="4400" cap="none" dirty="0">
                <a:ea typeface="HGPGothicE" panose="020B0900000000000000" pitchFamily="34" charset="-128"/>
              </a:rPr>
              <a:t>Scratch</a:t>
            </a:r>
            <a:r>
              <a:rPr kumimoji="1" lang="ja-JP" altLang="en-US" sz="4400" cap="none">
                <a:ea typeface="HGPGothicE" panose="020B0900000000000000" pitchFamily="34" charset="-128"/>
              </a:rPr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B8437-3A75-1B4C-93D8-98F2B818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59" y="2043442"/>
            <a:ext cx="7225125" cy="3450613"/>
          </a:xfrm>
        </p:spPr>
        <p:txBody>
          <a:bodyPr/>
          <a:lstStyle/>
          <a:p>
            <a:pPr marL="0" indent="0">
              <a:buNone/>
            </a:pPr>
            <a:r>
              <a:rPr lang="en-GB" altLang="ja-JP" dirty="0"/>
              <a:t>Scratch</a:t>
            </a:r>
            <a:r>
              <a:rPr lang="ja-JP" altLang="en-US"/>
              <a:t>は、「クリエイティブコモンズ 表示</a:t>
            </a:r>
            <a:r>
              <a:rPr lang="en-US" altLang="ja-JP" dirty="0"/>
              <a:t>-</a:t>
            </a:r>
            <a:r>
              <a:rPr lang="ja-JP" altLang="en-US"/>
              <a:t>継承」</a:t>
            </a:r>
            <a:br>
              <a:rPr lang="en-US" altLang="ja-JP" dirty="0"/>
            </a:br>
            <a:r>
              <a:rPr lang="ja-JP" altLang="en-US"/>
              <a:t>ライセンスです。</a:t>
            </a:r>
            <a:endParaRPr lang="en-US" altLang="ja-JP" dirty="0"/>
          </a:p>
          <a:p>
            <a:pPr marL="0" indent="0">
              <a:buNone/>
            </a:pPr>
            <a:r>
              <a:rPr lang="en-GB" altLang="ja-JP" dirty="0"/>
              <a:t>https://</a:t>
            </a:r>
            <a:r>
              <a:rPr lang="en-GB" altLang="ja-JP" dirty="0" err="1"/>
              <a:t>creativecommons.org</a:t>
            </a:r>
            <a:r>
              <a:rPr lang="en-GB" altLang="ja-JP" dirty="0"/>
              <a:t>/licenses/by-</a:t>
            </a:r>
            <a:r>
              <a:rPr lang="en-GB" altLang="ja-JP" dirty="0" err="1"/>
              <a:t>sa</a:t>
            </a:r>
            <a:r>
              <a:rPr lang="en-GB" altLang="ja-JP" dirty="0"/>
              <a:t>/</a:t>
            </a:r>
            <a:r>
              <a:rPr lang="en-US" altLang="ja-JP" dirty="0"/>
              <a:t>2</a:t>
            </a:r>
            <a:r>
              <a:rPr lang="en-GB" altLang="ja-JP"/>
              <a:t>.0</a:t>
            </a:r>
            <a:r>
              <a:rPr lang="en-GB" altLang="ja-JP" dirty="0"/>
              <a:t>/</a:t>
            </a:r>
            <a:r>
              <a:rPr lang="en-GB" altLang="ja-JP" dirty="0" err="1"/>
              <a:t>jp</a:t>
            </a:r>
            <a:r>
              <a:rPr lang="en-GB" altLang="ja-JP" dirty="0"/>
              <a:t>/</a:t>
            </a:r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5F02E7-DA84-254F-9BD9-FC8373A9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08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952C9-F9CC-FE49-A608-9496E72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B94A0-E98B-304C-9B88-E2C7523C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八戸工業大学工学部システム情報工学科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令和元年度小久保研究室所属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山白康平、佐藤雄也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559229-BAB3-3E49-912D-5ABAC0F9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6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6BA6B5-CFAD-C74E-9ABC-9E2681ED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55" y="952084"/>
            <a:ext cx="7774325" cy="1049235"/>
          </a:xfrm>
        </p:spPr>
        <p:txBody>
          <a:bodyPr>
            <a:noAutofit/>
          </a:bodyPr>
          <a:lstStyle/>
          <a:p>
            <a:r>
              <a:rPr kumimoji="1" lang="ja-JP" altLang="en-US" sz="4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白紙にギターの絵を描こう！</a:t>
            </a:r>
          </a:p>
        </p:txBody>
      </p:sp>
      <p:pic>
        <p:nvPicPr>
          <p:cNvPr id="4" name="コンテンツ プレースホルダー 5">
            <a:extLst>
              <a:ext uri="{FF2B5EF4-FFF2-40B4-BE49-F238E27FC236}">
                <a16:creationId xmlns:a16="http://schemas.microsoft.com/office/drawing/2014/main" id="{64B24B70-28BC-4E0E-AF81-B806C23B78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142" r="6422" b="8490"/>
          <a:stretch/>
        </p:blipFill>
        <p:spPr>
          <a:xfrm rot="10800000">
            <a:off x="3898353" y="3109187"/>
            <a:ext cx="5025970" cy="3156794"/>
          </a:xfrm>
          <a:prstGeom prst="rect">
            <a:avLst/>
          </a:prstGeom>
        </p:spPr>
      </p:pic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CFF4B12E-EAD8-F44C-920C-6CA1BEF00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t="4319" r="18629" b="1839"/>
          <a:stretch/>
        </p:blipFill>
        <p:spPr>
          <a:xfrm rot="5400000">
            <a:off x="-387334" y="2730249"/>
            <a:ext cx="4711632" cy="3253772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D7D534D-E4C6-48F5-B459-242665476AB2}"/>
              </a:ext>
            </a:extLst>
          </p:cNvPr>
          <p:cNvSpPr txBox="1"/>
          <p:nvPr/>
        </p:nvSpPr>
        <p:spPr>
          <a:xfrm>
            <a:off x="3746861" y="2184433"/>
            <a:ext cx="5328955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ギターのシールを使ってもＯＫ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F03CD8-6864-4CD6-919A-55229C98C314}"/>
              </a:ext>
            </a:extLst>
          </p:cNvPr>
          <p:cNvSpPr txBox="1"/>
          <p:nvPr/>
        </p:nvSpPr>
        <p:spPr>
          <a:xfrm>
            <a:off x="219677" y="6128176"/>
            <a:ext cx="4795520" cy="5847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好きな絵を書いてみよう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1CA1814-56E2-2244-88C4-4C590BB9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8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4EEE5-8783-CE4C-AF45-F5EB0E1E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dirty="0">
                <a:latin typeface="MS Gothic" panose="020B0609070205080204" pitchFamily="49" charset="-128"/>
                <a:ea typeface="MS Gothic" panose="020B0609070205080204" pitchFamily="49" charset="-128"/>
              </a:rPr>
              <a:t>白紙を切ろう！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2B0963EF-39D1-194A-8DFA-6AEF433D9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26278" r="23120" b="6913"/>
          <a:stretch/>
        </p:blipFill>
        <p:spPr>
          <a:xfrm rot="5400000">
            <a:off x="-561562" y="2919701"/>
            <a:ext cx="4604385" cy="296017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0DB1AE3-2D33-472B-9278-6769D3DCC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07" y="2887077"/>
            <a:ext cx="5086541" cy="381490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91D48F-087C-4DF7-9141-46A3F944D9EA}"/>
              </a:ext>
            </a:extLst>
          </p:cNvPr>
          <p:cNvSpPr txBox="1"/>
          <p:nvPr/>
        </p:nvSpPr>
        <p:spPr>
          <a:xfrm>
            <a:off x="4089163" y="2097597"/>
            <a:ext cx="4312627" cy="5847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シールの場合も切ろう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00407B-4768-7642-B1B2-FF35CAC1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40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8599D-EB67-ED42-AA48-BC3A697F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厚紙に型を取ろう！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4ABAB5E-F39D-8E44-93EB-42496397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 t="7883" r="7381" b="6316"/>
          <a:stretch/>
        </p:blipFill>
        <p:spPr>
          <a:xfrm rot="16200000">
            <a:off x="-487072" y="2536520"/>
            <a:ext cx="4814624" cy="3613471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9ADD2D5-AAC6-42AD-BE92-A99A315FB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2" y="1935942"/>
            <a:ext cx="3613472" cy="48179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9A9998-51D9-48F8-B184-692401B21D64}"/>
              </a:ext>
            </a:extLst>
          </p:cNvPr>
          <p:cNvSpPr txBox="1"/>
          <p:nvPr/>
        </p:nvSpPr>
        <p:spPr>
          <a:xfrm>
            <a:off x="8353388" y="1962743"/>
            <a:ext cx="677108" cy="470775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シールの場合は貼ろう！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322CF7-7B47-4F55-9719-401F2EA22BBC}"/>
              </a:ext>
            </a:extLst>
          </p:cNvPr>
          <p:cNvSpPr txBox="1"/>
          <p:nvPr/>
        </p:nvSpPr>
        <p:spPr>
          <a:xfrm>
            <a:off x="3525560" y="1991044"/>
            <a:ext cx="1046440" cy="46197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絵を書いた場合はそれを使って厚紙に型を取ろう！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6EAFBA-A849-1A47-A884-1759E9E6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0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9A6D9-216C-A54E-BEDD-E6922C3B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>
                <a:latin typeface="MS Gothic" panose="020B0609070205080204" pitchFamily="49" charset="-128"/>
                <a:ea typeface="MS Gothic" panose="020B0609070205080204" pitchFamily="49" charset="-128"/>
              </a:rPr>
              <a:t>厚紙を切ろう！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DBD4453-4743-9346-A898-C35A8FB5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9" b="10674"/>
          <a:stretch/>
        </p:blipFill>
        <p:spPr>
          <a:xfrm rot="5400000">
            <a:off x="-914928" y="3130047"/>
            <a:ext cx="4716837" cy="2479040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FBB7C18-C8FB-4C00-957D-93CE064F5B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" b="2394"/>
          <a:stretch/>
        </p:blipFill>
        <p:spPr>
          <a:xfrm>
            <a:off x="5221470" y="2037108"/>
            <a:ext cx="3718560" cy="46908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C91700-5CE9-4A4E-AC55-7979C14D721E}"/>
              </a:ext>
            </a:extLst>
          </p:cNvPr>
          <p:cNvSpPr txBox="1"/>
          <p:nvPr/>
        </p:nvSpPr>
        <p:spPr>
          <a:xfrm>
            <a:off x="2550160" y="3141950"/>
            <a:ext cx="3647440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切りにくいときは周りの大人に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頼んでみよう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1C3AE4-E98B-3A4A-AA05-2F0D48F1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72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0BFB23B-71BB-4E4F-A4D2-28E883D98B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7"/>
          <a:stretch/>
        </p:blipFill>
        <p:spPr>
          <a:xfrm>
            <a:off x="5824140" y="1949757"/>
            <a:ext cx="3055700" cy="479140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1B5A19-4265-0949-AA96-83E9BE35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85" y="815031"/>
            <a:ext cx="7584894" cy="1049235"/>
          </a:xfrm>
        </p:spPr>
        <p:txBody>
          <a:bodyPr>
            <a:noAutofit/>
          </a:bodyPr>
          <a:lstStyle/>
          <a:p>
            <a:r>
              <a:rPr kumimoji="1" lang="ja-JP" altLang="en-US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紙にアルミテープを貼ろう！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E6824BC-8DB6-5148-A5EF-10020B778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4374" r="23704" b="12503"/>
          <a:stretch/>
        </p:blipFill>
        <p:spPr>
          <a:xfrm rot="5400000">
            <a:off x="-584033" y="2611011"/>
            <a:ext cx="4308803" cy="298629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F4AC6D-D578-47B3-B9B1-54103D6EB29A}"/>
              </a:ext>
            </a:extLst>
          </p:cNvPr>
          <p:cNvSpPr txBox="1"/>
          <p:nvPr/>
        </p:nvSpPr>
        <p:spPr>
          <a:xfrm>
            <a:off x="3766902" y="1949757"/>
            <a:ext cx="2796458" cy="3970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上の部分の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アルミテープは縦に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4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等分してから貼ろう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しっかり両端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まで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貼れるようにアルミテープを長く使おう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6C58E9-001F-4BE1-8576-429F24ED5657}"/>
              </a:ext>
            </a:extLst>
          </p:cNvPr>
          <p:cNvSpPr txBox="1"/>
          <p:nvPr/>
        </p:nvSpPr>
        <p:spPr>
          <a:xfrm>
            <a:off x="2630493" y="3071436"/>
            <a:ext cx="1046440" cy="3669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絵を書いた紙の上に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アルミテープを貼ろう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18E0FB7-CD95-4E4C-9297-B12ACEB8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65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D9554-A419-4063-B9DB-05499577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1" y="804520"/>
            <a:ext cx="7608434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紙</a:t>
            </a:r>
            <a:r>
              <a:rPr kumimoji="1"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にアルミテープを貼ろう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4C5C806-0773-4435-BEB3-2B2305A7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1" y="1971906"/>
            <a:ext cx="3557890" cy="4743854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2697B0-E026-446D-A3DB-F9245DE27D34}"/>
              </a:ext>
            </a:extLst>
          </p:cNvPr>
          <p:cNvSpPr txBox="1"/>
          <p:nvPr/>
        </p:nvSpPr>
        <p:spPr>
          <a:xfrm>
            <a:off x="3952240" y="2155166"/>
            <a:ext cx="4988560" cy="31700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注意！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ピアノと同じように</a:t>
            </a:r>
            <a:br>
              <a:rPr kumimoji="1" lang="en-US" altLang="ja-JP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アルミテープが</a:t>
            </a:r>
            <a:br>
              <a:rPr kumimoji="1" lang="en-US" altLang="ja-JP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くっつかないように</a:t>
            </a:r>
            <a:br>
              <a:rPr kumimoji="1" lang="en-US" altLang="ja-JP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しよう！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5F841A-91F6-0046-BD62-030B033C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38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FF0DAF-0EF5-8846-A1C9-53E9125C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3" y="804520"/>
            <a:ext cx="8618483" cy="1049235"/>
          </a:xfrm>
        </p:spPr>
        <p:txBody>
          <a:bodyPr>
            <a:noAutofit/>
          </a:bodyPr>
          <a:lstStyle/>
          <a:p>
            <a:r>
              <a:rPr kumimoji="1" lang="ja-JP" altLang="en-US" sz="4400">
                <a:latin typeface="MS Gothic" panose="020B0609070205080204" pitchFamily="49" charset="-128"/>
                <a:ea typeface="MS Gothic" panose="020B0609070205080204" pitchFamily="49" charset="-128"/>
              </a:rPr>
              <a:t>紙にクリップをつないでみよう！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F2085CE-E4D3-A44A-963A-2F6E75821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24985" r="4687" b="17609"/>
          <a:stretch/>
        </p:blipFill>
        <p:spPr>
          <a:xfrm rot="16200000">
            <a:off x="488601" y="1276135"/>
            <a:ext cx="4433829" cy="5111880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F6747E9-31D5-4375-BFFD-BBAF441E6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6" y="1615160"/>
            <a:ext cx="3522454" cy="469660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5565C8-E497-4C2D-89F5-E7C410CC5ECF}"/>
              </a:ext>
            </a:extLst>
          </p:cNvPr>
          <p:cNvSpPr txBox="1"/>
          <p:nvPr/>
        </p:nvSpPr>
        <p:spPr>
          <a:xfrm>
            <a:off x="1794678" y="5227660"/>
            <a:ext cx="5111881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上からドレミファソラにすると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わかりやすいよ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ピアノと同じように</a:t>
            </a: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 </a:t>
            </a: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につないでみよう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D640A01-E9E1-E842-87F6-7DA83AF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35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5FA08A-AA34-C74B-B883-C1142994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438760"/>
            <a:ext cx="6912233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（絵を書いた場合）</a:t>
            </a:r>
            <a:br>
              <a:rPr kumimoji="1" lang="en-US" altLang="ja-JP" sz="440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kumimoji="1" lang="ja-JP" altLang="en-US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裏に切った厚紙を貼ろう！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EDA2CD93-34DE-8144-AA7A-E2D09ACE2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3074" r="18473" b="11205"/>
          <a:stretch/>
        </p:blipFill>
        <p:spPr>
          <a:xfrm rot="16200000">
            <a:off x="2792496" y="-476016"/>
            <a:ext cx="3556000" cy="8693952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61207D0-3FF5-4C5C-8A45-74EB2612D73C}"/>
              </a:ext>
            </a:extLst>
          </p:cNvPr>
          <p:cNvSpPr txBox="1"/>
          <p:nvPr/>
        </p:nvSpPr>
        <p:spPr>
          <a:xfrm>
            <a:off x="1074366" y="5625958"/>
            <a:ext cx="7650482" cy="10772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クリップとアルミテープが隠れるように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両面テープで厚紙を貼ろう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E15C07-4CD7-864C-9917-A191502E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3438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413</Words>
  <Application>Microsoft Macintosh PowerPoint</Application>
  <PresentationFormat>画面に合わせる (4:3)</PresentationFormat>
  <Paragraphs>57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ＭＳ ゴシック</vt:lpstr>
      <vt:lpstr>ＭＳ ゴシック</vt:lpstr>
      <vt:lpstr>游ゴシック</vt:lpstr>
      <vt:lpstr>Arial</vt:lpstr>
      <vt:lpstr>Gill Sans MT</vt:lpstr>
      <vt:lpstr>ギャラリー</vt:lpstr>
      <vt:lpstr>PowerPoint プレゼンテーション</vt:lpstr>
      <vt:lpstr>白紙にギターの絵を描こう！</vt:lpstr>
      <vt:lpstr>白紙を切ろう！</vt:lpstr>
      <vt:lpstr>厚紙に型を取ろう！</vt:lpstr>
      <vt:lpstr>厚紙を切ろう！</vt:lpstr>
      <vt:lpstr>紙にアルミテープを貼ろう！</vt:lpstr>
      <vt:lpstr>紙にアルミテープを貼ろう</vt:lpstr>
      <vt:lpstr>紙にクリップをつないでみよう！</vt:lpstr>
      <vt:lpstr>（絵を書いた場合） 裏に切った厚紙を貼ろう！</vt:lpstr>
      <vt:lpstr>（シールを貼った場合） 上の部分の型を 白紙にとって切ろう！</vt:lpstr>
      <vt:lpstr>（シールを張った場合） 切り取った型を裏に貼ろう！</vt:lpstr>
      <vt:lpstr>PowerPoint プレゼンテーション</vt:lpstr>
      <vt:lpstr>ピアノの音をギターの音に 変更しよう</vt:lpstr>
      <vt:lpstr>鳴らす前に…</vt:lpstr>
      <vt:lpstr>Scratchのライセンス</vt:lpstr>
      <vt:lpstr>このスライドの作者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山白 康平</dc:creator>
  <cp:lastModifiedBy>Kokubo Atsushi</cp:lastModifiedBy>
  <cp:revision>3</cp:revision>
  <dcterms:created xsi:type="dcterms:W3CDTF">2020-01-07T05:00:18Z</dcterms:created>
  <dcterms:modified xsi:type="dcterms:W3CDTF">2020-02-20T06:12:48Z</dcterms:modified>
</cp:coreProperties>
</file>